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nihaojewelry.com/es/gafas-de-sol-hombre" TargetMode="External"/><Relationship Id="rId4" Type="http://schemas.openxmlformats.org/officeDocument/2006/relationships/hyperlink" Target="https://www.nihaojewelry.com/men-s-sunglasses" TargetMode="External"/><Relationship Id="rId3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2.xml"/><Relationship Id="rId2" Type="http://schemas.openxmlformats.org/officeDocument/2006/relationships/hyperlink" Target="https://www.nihaojewelry.com/es/joyeria-de-acero-de-inoxidable" TargetMode="External"/><Relationship Id="rId1" Type="http://schemas.openxmlformats.org/officeDocument/2006/relationships/hyperlink" Target="https://www.nihaojewelry.com/stainless-stainless-jewelry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jpeg"/><Relationship Id="rId7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tags" Target="../tags/tag3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tags" Target="../tags/tag5.xml"/><Relationship Id="rId2" Type="http://schemas.openxmlformats.org/officeDocument/2006/relationships/hyperlink" Target="https://www.nihaojewelry.com/es/body-jewelry" TargetMode="External"/><Relationship Id="rId1" Type="http://schemas.openxmlformats.org/officeDocument/2006/relationships/hyperlink" Target="https://www.nihaojewelry.com/body-jewelry" TargetMode="Externa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www.nihaojewelry.com/es/bracelets-bangles" TargetMode="External"/><Relationship Id="rId5" Type="http://schemas.openxmlformats.org/officeDocument/2006/relationships/hyperlink" Target="https://www.nihaojewelry.com/bracelets-bangles" TargetMode="Externa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tags" Target="../tags/tag6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0" name="图片 119"/>
          <p:cNvPicPr/>
          <p:nvPr/>
        </p:nvPicPr>
        <p:blipFill>
          <a:blip r:embed="rId1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24143" y="4928870"/>
            <a:ext cx="7106285" cy="1198880"/>
          </a:xfrm>
          <a:prstGeom prst="rect">
            <a:avLst/>
          </a:prstGeom>
          <a:noFill/>
          <a:ln w="19050" cmpd="sng">
            <a:solidFill>
              <a:schemeClr val="accent2">
                <a:lumMod val="60000"/>
                <a:lumOff val="40000"/>
                <a:alpha val="98000"/>
              </a:schemeClr>
            </a:solidFill>
            <a:prstDash val="solid"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Top-sellers in June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2" name="图片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421005" y="556260"/>
            <a:ext cx="4500880" cy="3858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335135" y="6412865"/>
            <a:ext cx="2741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www.nihaojewelry.com/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64465" y="2463165"/>
            <a:ext cx="3319780" cy="336994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738505" y="6209030"/>
          <a:ext cx="2171700" cy="24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</a:tblGrid>
              <a:tr h="249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NHLMO425029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8561070" y="287655"/>
            <a:ext cx="3408045" cy="36861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" name="表格 6"/>
          <p:cNvGraphicFramePr/>
          <p:nvPr/>
        </p:nvGraphicFramePr>
        <p:xfrm>
          <a:off x="9486900" y="4330065"/>
          <a:ext cx="2181860" cy="24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60"/>
              </a:tblGrid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NHLMO529300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67335" y="198120"/>
            <a:ext cx="43802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Men’s Glasses</a:t>
            </a:r>
            <a:endParaRPr lang="en-US" altLang="zh-CN" sz="2400" b="1"/>
          </a:p>
          <a:p>
            <a:r>
              <a:rPr lang="en-US" altLang="zh-CN">
                <a:sym typeface="+mn-ea"/>
              </a:rPr>
              <a:t>Outdoor </a:t>
            </a:r>
            <a:r>
              <a:rPr lang="en-US" altLang="zh-CN"/>
              <a:t>Cycling </a:t>
            </a:r>
            <a:r>
              <a:rPr lang="en-US" altLang="zh-CN">
                <a:sym typeface="+mn-ea"/>
              </a:rPr>
              <a:t>Colorful </a:t>
            </a:r>
            <a:r>
              <a:rPr lang="en-US" altLang="zh-CN"/>
              <a:t>Sunglasses</a:t>
            </a:r>
            <a:endParaRPr lang="en-US" altLang="zh-CN"/>
          </a:p>
          <a:p>
            <a:r>
              <a:rPr lang="en-US" altLang="zh-CN"/>
              <a:t>Windproof Sports Trendy Glasses</a:t>
            </a:r>
            <a:endParaRPr lang="en-US" altLang="zh-CN"/>
          </a:p>
          <a:p>
            <a:r>
              <a:rPr lang="en-US" altLang="zh-CN" sz="1400">
                <a:hlinkClick r:id="rId4" action="ppaction://hlinkfile"/>
              </a:rPr>
              <a:t>https://www.nihaojewelry.com/men-s-sunglasses</a:t>
            </a:r>
            <a:endParaRPr lang="en-US" altLang="zh-CN" sz="1400"/>
          </a:p>
          <a:p>
            <a:r>
              <a:rPr lang="en-US" altLang="zh-CN" sz="1400">
                <a:hlinkClick r:id="rId5" action="ppaction://hlinkfile"/>
              </a:rPr>
              <a:t>https://www.nihaojewelry.com/es/gafas-de-sol-hombre</a:t>
            </a:r>
            <a:endParaRPr lang="en-US" altLang="zh-CN" sz="1400"/>
          </a:p>
        </p:txBody>
      </p:sp>
      <p:graphicFrame>
        <p:nvGraphicFramePr>
          <p:cNvPr id="10" name="表格 9"/>
          <p:cNvGraphicFramePr/>
          <p:nvPr/>
        </p:nvGraphicFramePr>
        <p:xfrm>
          <a:off x="5205730" y="6209030"/>
          <a:ext cx="1634490" cy="32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490"/>
              </a:tblGrid>
              <a:tr h="327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NHLMO408235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3925570" y="1927225"/>
            <a:ext cx="4194175" cy="4079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267335" y="198120"/>
            <a:ext cx="74466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Stainless Steel</a:t>
            </a:r>
            <a:endParaRPr lang="en-US" altLang="zh-CN" sz="2400" b="1"/>
          </a:p>
          <a:p>
            <a:r>
              <a:rPr lang="en-US" altLang="zh-CN"/>
              <a:t>a longer lifespan for its inherent corrosion and scratch-resistance. better for everyday use, especially for jewellery.</a:t>
            </a:r>
            <a:endParaRPr lang="en-US" altLang="zh-CN"/>
          </a:p>
          <a:p>
            <a:r>
              <a:rPr lang="en-US" altLang="zh-CN" sz="1400">
                <a:hlinkClick r:id="rId1" action="ppaction://hlinkfile"/>
              </a:rPr>
              <a:t>https://www.nihaojewelry.com/stainless-stainless-jewelry</a:t>
            </a:r>
            <a:endParaRPr lang="en-US" altLang="zh-CN" sz="1400"/>
          </a:p>
          <a:p>
            <a:r>
              <a:rPr lang="en-US" altLang="zh-CN" sz="1400">
                <a:hlinkClick r:id="rId2" action="ppaction://hlinkfile"/>
              </a:rPr>
              <a:t>https://www.nihaojewelry.com/es/joyeria-de-acero-de-inoxidable</a:t>
            </a:r>
            <a:endParaRPr lang="en-US" altLang="zh-CN" sz="1400"/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5489575" y="6546850"/>
          <a:ext cx="1356995" cy="25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995"/>
              </a:tblGrid>
              <a:tr h="25273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NHBP260775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5" name="图片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4210050" y="2391410"/>
            <a:ext cx="3915410" cy="40601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graphicFrame>
        <p:nvGraphicFramePr>
          <p:cNvPr id="7" name="表格 6"/>
          <p:cNvGraphicFramePr/>
          <p:nvPr/>
        </p:nvGraphicFramePr>
        <p:xfrm>
          <a:off x="1253490" y="5705475"/>
          <a:ext cx="1165860" cy="3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"/>
              </a:tblGrid>
              <a:tr h="3041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NH814666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6" name="图片 105"/>
          <p:cNvPicPr/>
          <p:nvPr/>
        </p:nvPicPr>
        <p:blipFill>
          <a:blip r:embed="rId5"/>
          <a:stretch>
            <a:fillRect/>
          </a:stretch>
        </p:blipFill>
        <p:spPr>
          <a:xfrm>
            <a:off x="334645" y="1907540"/>
            <a:ext cx="3618230" cy="340804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/>
          <p:nvPr/>
        </p:nvGraphicFramePr>
        <p:xfrm>
          <a:off x="10160635" y="5705475"/>
          <a:ext cx="1165860" cy="3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860"/>
              </a:tblGrid>
              <a:tr h="3041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NH814742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" name="图片 106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635" y="1906905"/>
            <a:ext cx="3570605" cy="3409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313055" y="74930"/>
            <a:ext cx="3379470" cy="32842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2709545" y="3136900"/>
          <a:ext cx="1059180" cy="25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/>
              </a:tblGrid>
              <a:tr h="252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NH819596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9" name="图片 108"/>
          <p:cNvPicPr/>
          <p:nvPr/>
        </p:nvPicPr>
        <p:blipFill>
          <a:blip r:embed="rId3"/>
          <a:stretch>
            <a:fillRect/>
          </a:stretch>
        </p:blipFill>
        <p:spPr>
          <a:xfrm>
            <a:off x="4271645" y="74930"/>
            <a:ext cx="3389630" cy="32842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表格 8"/>
          <p:cNvGraphicFramePr/>
          <p:nvPr/>
        </p:nvGraphicFramePr>
        <p:xfrm>
          <a:off x="6765290" y="3131185"/>
          <a:ext cx="1289685" cy="257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685"/>
              </a:tblGrid>
              <a:tr h="2578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NH819595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0" name="图片 109"/>
          <p:cNvPicPr/>
          <p:nvPr/>
        </p:nvPicPr>
        <p:blipFill>
          <a:blip r:embed="rId4"/>
          <a:stretch>
            <a:fillRect/>
          </a:stretch>
        </p:blipFill>
        <p:spPr>
          <a:xfrm>
            <a:off x="8164195" y="74930"/>
            <a:ext cx="3293110" cy="3284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0321925" y="3083560"/>
            <a:ext cx="1236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NHWC695228</a:t>
            </a:r>
            <a:endParaRPr lang="zh-CN" altLang="en-US"/>
          </a:p>
        </p:txBody>
      </p:sp>
      <p:pic>
        <p:nvPicPr>
          <p:cNvPr id="111" name="图片 110"/>
          <p:cNvPicPr/>
          <p:nvPr/>
        </p:nvPicPr>
        <p:blipFill>
          <a:blip r:embed="rId5"/>
          <a:stretch>
            <a:fillRect/>
          </a:stretch>
        </p:blipFill>
        <p:spPr>
          <a:xfrm>
            <a:off x="8164195" y="3517265"/>
            <a:ext cx="3293745" cy="32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0120630" y="6467475"/>
            <a:ext cx="1437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NHYUN387976</a:t>
            </a:r>
            <a:endParaRPr lang="zh-CN" altLang="en-US"/>
          </a:p>
        </p:txBody>
      </p:sp>
      <p:pic>
        <p:nvPicPr>
          <p:cNvPr id="112" name="图片 111"/>
          <p:cNvPicPr/>
          <p:nvPr/>
        </p:nvPicPr>
        <p:blipFill>
          <a:blip r:embed="rId6"/>
          <a:stretch>
            <a:fillRect/>
          </a:stretch>
        </p:blipFill>
        <p:spPr>
          <a:xfrm>
            <a:off x="313055" y="3460115"/>
            <a:ext cx="3378835" cy="328231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表格 11"/>
          <p:cNvGraphicFramePr/>
          <p:nvPr>
            <p:custDataLst>
              <p:tags r:id="rId7"/>
            </p:custDataLst>
          </p:nvPr>
        </p:nvGraphicFramePr>
        <p:xfrm>
          <a:off x="2632710" y="6490970"/>
          <a:ext cx="1059180" cy="25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"/>
              </a:tblGrid>
              <a:tr h="2520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NH819625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" name="图片 112"/>
          <p:cNvPicPr/>
          <p:nvPr/>
        </p:nvPicPr>
        <p:blipFill>
          <a:blip r:embed="rId8"/>
          <a:stretch>
            <a:fillRect/>
          </a:stretch>
        </p:blipFill>
        <p:spPr>
          <a:xfrm>
            <a:off x="4267200" y="3460115"/>
            <a:ext cx="3393440" cy="32816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表格 13"/>
          <p:cNvGraphicFramePr/>
          <p:nvPr/>
        </p:nvGraphicFramePr>
        <p:xfrm>
          <a:off x="6533515" y="6467475"/>
          <a:ext cx="1127760" cy="24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"/>
              </a:tblGrid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NH819611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3035" y="213360"/>
            <a:ext cx="8846185" cy="1353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Body Jewelry</a:t>
            </a:r>
            <a:endParaRPr lang="en-US" altLang="zh-CN" b="1">
              <a:sym typeface="+mn-ea"/>
            </a:endParaRPr>
          </a:p>
          <a:p>
            <a:r>
              <a:rPr lang="en-US" altLang="zh-CN">
                <a:sym typeface="+mn-ea"/>
              </a:rPr>
              <a:t>Common types of body jewelry that are sold often in modern days include barbells, captive bead rings, labrets, navel curves, plugs, spirals, and various other types of piercing jewelry.</a:t>
            </a:r>
            <a:endParaRPr lang="en-US" altLang="zh-CN">
              <a:sym typeface="+mn-ea"/>
            </a:endParaRPr>
          </a:p>
          <a:p>
            <a:r>
              <a:rPr lang="en-US" altLang="zh-CN" sz="1400">
                <a:sym typeface="+mn-ea"/>
                <a:hlinkClick r:id="rId1" action="ppaction://hlinkfile"/>
              </a:rPr>
              <a:t>https://www.nihaojewelry.com/body-jewelry</a:t>
            </a:r>
            <a:endParaRPr lang="en-US" altLang="zh-CN" sz="1400">
              <a:sym typeface="+mn-ea"/>
            </a:endParaRPr>
          </a:p>
          <a:p>
            <a:r>
              <a:rPr lang="en-US" altLang="zh-CN" sz="1400">
                <a:sym typeface="+mn-ea"/>
                <a:hlinkClick r:id="rId2" action="ppaction://hlinkfile"/>
              </a:rPr>
              <a:t>https://www.nihaojewelry.com/es/body-jewelry</a:t>
            </a:r>
            <a:endParaRPr lang="en-US" altLang="zh-CN" sz="1400"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1022985" y="6153785"/>
          <a:ext cx="1423670" cy="24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670"/>
              </a:tblGrid>
              <a:tr h="242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NHEN672803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4" name="图片 113"/>
          <p:cNvPicPr/>
          <p:nvPr/>
        </p:nvPicPr>
        <p:blipFill>
          <a:blip r:embed="rId4"/>
          <a:stretch>
            <a:fillRect/>
          </a:stretch>
        </p:blipFill>
        <p:spPr>
          <a:xfrm>
            <a:off x="231775" y="2146300"/>
            <a:ext cx="3484880" cy="342773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/>
          <p:nvPr/>
        </p:nvGraphicFramePr>
        <p:xfrm>
          <a:off x="5268595" y="6087110"/>
          <a:ext cx="1059815" cy="30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15"/>
              </a:tblGrid>
              <a:tr h="309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NHEN431782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5" name="图片 114"/>
          <p:cNvPicPr/>
          <p:nvPr/>
        </p:nvPicPr>
        <p:blipFill>
          <a:blip r:embed="rId5"/>
          <a:stretch>
            <a:fillRect/>
          </a:stretch>
        </p:blipFill>
        <p:spPr>
          <a:xfrm>
            <a:off x="4191000" y="2146300"/>
            <a:ext cx="3416300" cy="3427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6"/>
          <a:stretch>
            <a:fillRect/>
          </a:stretch>
        </p:blipFill>
        <p:spPr>
          <a:xfrm>
            <a:off x="7956550" y="2146300"/>
            <a:ext cx="3811905" cy="3427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150350" y="6130925"/>
            <a:ext cx="1236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NHEN253448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7" name="图片 116"/>
          <p:cNvPicPr/>
          <p:nvPr/>
        </p:nvPicPr>
        <p:blipFill>
          <a:blip r:embed="rId1"/>
          <a:stretch>
            <a:fillRect/>
          </a:stretch>
        </p:blipFill>
        <p:spPr>
          <a:xfrm>
            <a:off x="304165" y="2042795"/>
            <a:ext cx="3743325" cy="384937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1387475" y="6083935"/>
          <a:ext cx="1327785" cy="27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785"/>
              </a:tblGrid>
              <a:tr h="2711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NHJBY630292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8" name="图片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4468495" y="2042795"/>
            <a:ext cx="3609340" cy="3849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434965" y="6012815"/>
            <a:ext cx="13220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NHDAX644750</a:t>
            </a:r>
            <a:endParaRPr lang="zh-CN" altLang="en-US"/>
          </a:p>
        </p:txBody>
      </p:sp>
      <p:pic>
        <p:nvPicPr>
          <p:cNvPr id="119" name="图片 118"/>
          <p:cNvPicPr/>
          <p:nvPr/>
        </p:nvPicPr>
        <p:blipFill>
          <a:blip r:embed="rId4"/>
          <a:stretch>
            <a:fillRect/>
          </a:stretch>
        </p:blipFill>
        <p:spPr>
          <a:xfrm>
            <a:off x="8292465" y="2042795"/>
            <a:ext cx="3590290" cy="384937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表格 7"/>
          <p:cNvGraphicFramePr/>
          <p:nvPr/>
        </p:nvGraphicFramePr>
        <p:xfrm>
          <a:off x="9333230" y="6012815"/>
          <a:ext cx="1625600" cy="26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</a:tblGrid>
              <a:tr h="2616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NHGY698883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b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04165" y="97790"/>
            <a:ext cx="6096000" cy="1414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Bracelets &amp; Bangles</a:t>
            </a:r>
            <a:endParaRPr lang="en-US" altLang="zh-CN" b="1">
              <a:sym typeface="+mn-ea"/>
            </a:endParaRPr>
          </a:p>
          <a:p>
            <a:r>
              <a:rPr lang="zh-CN" altLang="en-US"/>
              <a:t>Bangles are for more eccentric characters, whereas the bracelets satisfy the most varied tastes.</a:t>
            </a:r>
            <a:endParaRPr lang="zh-CN" altLang="en-US"/>
          </a:p>
          <a:p>
            <a:r>
              <a:rPr lang="zh-CN" altLang="en-US" sz="1600">
                <a:hlinkClick r:id="rId5" action="ppaction://hlinkfile"/>
              </a:rPr>
              <a:t>https://www.nihaojewelry.com/bracelets-bangles</a:t>
            </a:r>
            <a:endParaRPr lang="zh-CN" altLang="en-US" sz="1600"/>
          </a:p>
          <a:p>
            <a:r>
              <a:rPr lang="zh-CN" altLang="en-US" sz="1600">
                <a:hlinkClick r:id="rId6" action="ppaction://hlinkfile"/>
              </a:rPr>
              <a:t>https://www.nihaojewelry.com/es/bracelets-bangles</a:t>
            </a:r>
            <a:endParaRPr lang="zh-CN" altLang="en-US" sz="1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28*25"/>
  <p:tag name="TABLE_ENDDRAG_RECT" val="425*488*128*25"/>
</p:tagLst>
</file>

<file path=ppt/tags/tag2.xml><?xml version="1.0" encoding="utf-8"?>
<p:tagLst xmlns:p="http://schemas.openxmlformats.org/presentationml/2006/main">
  <p:tag name="TABLE_ENDDRAG_ORIGIN_RECT" val="91*23"/>
  <p:tag name="TABLE_ENDDRAG_RECT" val="84*449*91*23"/>
</p:tagLst>
</file>

<file path=ppt/tags/tag3.xml><?xml version="1.0" encoding="utf-8"?>
<p:tagLst xmlns:p="http://schemas.openxmlformats.org/presentationml/2006/main">
  <p:tag name="TABLE_ENDDRAG_ORIGIN_RECT" val="88*31"/>
  <p:tag name="TABLE_ENDDRAG_RECT" val="520*499*88*31"/>
</p:tagLst>
</file>

<file path=ppt/tags/tag4.xml><?xml version="1.0" encoding="utf-8"?>
<p:tagLst xmlns:p="http://schemas.openxmlformats.org/presentationml/2006/main">
  <p:tag name="TABLE_ENDDRAG_ORIGIN_RECT" val="101*20"/>
  <p:tag name="TABLE_ENDDRAG_RECT" val="456*266*101*20"/>
</p:tagLst>
</file>

<file path=ppt/tags/tag5.xml><?xml version="1.0" encoding="utf-8"?>
<p:tagLst xmlns:p="http://schemas.openxmlformats.org/presentationml/2006/main">
  <p:tag name="TABLE_ENDDRAG_ORIGIN_RECT" val="83*24"/>
  <p:tag name="TABLE_ENDDRAG_RECT" val="414*479*83*24"/>
</p:tagLst>
</file>

<file path=ppt/tags/tag6.xml><?xml version="1.0" encoding="utf-8"?>
<p:tagLst xmlns:p="http://schemas.openxmlformats.org/presentationml/2006/main">
  <p:tag name="TABLE_ENDDRAG_ORIGIN_RECT" val="128*20"/>
  <p:tag name="TABLE_ENDDRAG_RECT" val="456*254*128*20"/>
</p:tagLst>
</file>

<file path=ppt/tags/tag7.xml><?xml version="1.0" encoding="utf-8"?>
<p:tagLst xmlns:p="http://schemas.openxmlformats.org/presentationml/2006/main">
  <p:tag name="COMMONDATA" val="eyJoZGlkIjoiY2Y1ODcyMjE0ZWVlYjNjZjEzYmMyZTdiNmVkMGIyNTkifQ=="/>
  <p:tag name="KSO_WPP_MARK_KEY" val="b14872f2-9c5a-4c08-bb83-82d1997f387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WPS 演示</Application>
  <PresentationFormat>宽屏</PresentationFormat>
  <Paragraphs>61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</dc:creator>
  <cp:lastModifiedBy>露露露露露</cp:lastModifiedBy>
  <cp:revision>4</cp:revision>
  <dcterms:created xsi:type="dcterms:W3CDTF">2022-07-08T08:07:00Z</dcterms:created>
  <dcterms:modified xsi:type="dcterms:W3CDTF">2022-07-11T07:08:41Z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15228808B1B94BD0AD2334C1196320B0</vt:lpwstr>
  </property>
  <property fmtid="{D5CDD505-2E9C-101B-9397-08002B2CF9AE}" pid="3" name="KSOProductBuildVer">
    <vt:lpwstr>2052-11.1.0.11830</vt:lpwstr>
  </property>
</Properties>
</file>